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15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17093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9-14</a:t>
            </a:r>
            <a:r>
              <a:rPr lang="kk-KZ" altLang="ru-RU" sz="1200" dirty="0">
                <a:latin typeface="Times New Roman" panose="02020603050405020304" pitchFamily="18" charset="0"/>
                <a:cs typeface="Times New Roman" panose="02020603050405020304" pitchFamily="18" charset="0"/>
              </a:rPr>
              <a:t>, таңертең және күндіз екпіні 15-20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a:t>
            </a:r>
            <a:r>
              <a:rPr lang="kk-KZ" altLang="ru-RU" sz="1200">
                <a:latin typeface="Times New Roman" panose="02020603050405020304" pitchFamily="18" charset="0"/>
                <a:cs typeface="Times New Roman" panose="02020603050405020304" pitchFamily="18" charset="0"/>
              </a:rPr>
              <a:t>температурасы </a:t>
            </a:r>
            <a:r>
              <a:rPr lang="kk-KZ" altLang="ru-RU" sz="1200" smtClean="0">
                <a:latin typeface="Times New Roman" panose="02020603050405020304" pitchFamily="18" charset="0"/>
                <a:cs typeface="Times New Roman" panose="02020603050405020304" pitchFamily="18" charset="0"/>
              </a:rPr>
              <a:t>түнде 12-14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6543" y="3198089"/>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002709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25904</TotalTime>
  <Words>508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5102</cp:revision>
  <cp:lastPrinted>2021-07-01T07:38:07Z</cp:lastPrinted>
  <dcterms:created xsi:type="dcterms:W3CDTF">2018-03-27T06:03:00Z</dcterms:created>
  <dcterms:modified xsi:type="dcterms:W3CDTF">2026-05-16T08:21:02Z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